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  <p:embeddedFont>
      <p:font typeface="Playfair Display"/>
      <p:regular r:id="rId19"/>
      <p:bold r:id="rId20"/>
      <p:italic r:id="rId21"/>
      <p:boldItalic r:id="rId22"/>
    </p:embeddedFont>
    <p:embeddedFont>
      <p:font typeface="Montserrat"/>
      <p:regular r:id="rId23"/>
      <p:bold r:id="rId24"/>
      <p:italic r:id="rId25"/>
      <p:boldItalic r:id="rId26"/>
    </p:embeddedFont>
    <p:embeddedFont>
      <p:font typeface="Oswald"/>
      <p:regular r:id="rId27"/>
      <p:bold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9" roundtripDataSignature="AMtx7miEnsh9rOIABfdqXRi9d2tGJKRh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layfairDisplay-bold.fntdata"/><Relationship Id="rId22" Type="http://schemas.openxmlformats.org/officeDocument/2006/relationships/font" Target="fonts/PlayfairDisplay-boldItalic.fntdata"/><Relationship Id="rId21" Type="http://schemas.openxmlformats.org/officeDocument/2006/relationships/font" Target="fonts/PlayfairDisplay-italic.fntdata"/><Relationship Id="rId24" Type="http://schemas.openxmlformats.org/officeDocument/2006/relationships/font" Target="fonts/Montserrat-bold.fntdata"/><Relationship Id="rId23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-boldItalic.fntdata"/><Relationship Id="rId25" Type="http://schemas.openxmlformats.org/officeDocument/2006/relationships/font" Target="fonts/Montserrat-italic.fntdata"/><Relationship Id="rId28" Type="http://schemas.openxmlformats.org/officeDocument/2006/relationships/font" Target="fonts/Oswald-bold.fntdata"/><Relationship Id="rId27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19" Type="http://schemas.openxmlformats.org/officeDocument/2006/relationships/font" Target="fonts/PlayfairDisplay-regular.fntdata"/><Relationship Id="rId18" Type="http://schemas.openxmlformats.org/officeDocument/2006/relationships/font" Target="fonts/Roboto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1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0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20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2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" name="Google Shape;18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5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22" name="Google Shape;22;p1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14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1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1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1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1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1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8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" name="Google Shape;40;p1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18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18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1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1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b="0" i="0" sz="18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who.int/maternal_child_adolescent/data/causes-death-adolescents/en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progettopensaci.it/?fbclid=IwAR2gM86lpLN3Vr9b7WmA60rt2EwVsCk5l8RNkKOobQ7QEmXcCRCyAkhE3l8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progettopensaci.it" TargetMode="External"/><Relationship Id="rId4" Type="http://schemas.openxmlformats.org/officeDocument/2006/relationships/hyperlink" Target="mailto:progettopensaci@gmail.com" TargetMode="External"/><Relationship Id="rId5" Type="http://schemas.openxmlformats.org/officeDocument/2006/relationships/hyperlink" Target="https://www.facebook.com/progettopensaci/" TargetMode="External"/><Relationship Id="rId6" Type="http://schemas.openxmlformats.org/officeDocument/2006/relationships/hyperlink" Target="https://www.instagram.com/progettopensaci.triest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"/>
          <p:cNvSpPr txBox="1"/>
          <p:nvPr>
            <p:ph type="ctrTitle"/>
          </p:nvPr>
        </p:nvSpPr>
        <p:spPr>
          <a:xfrm>
            <a:off x="344250" y="1175250"/>
            <a:ext cx="8455500" cy="214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None/>
            </a:pPr>
            <a:r>
              <a:rPr lang="en"/>
              <a:t>Pensaci!</a:t>
            </a:r>
            <a:endParaRPr/>
          </a:p>
        </p:txBody>
      </p:sp>
      <p:sp>
        <p:nvSpPr>
          <p:cNvPr id="59" name="Google Shape;59;p1"/>
          <p:cNvSpPr txBox="1"/>
          <p:nvPr>
            <p:ph idx="1" type="subTitle"/>
          </p:nvPr>
        </p:nvSpPr>
        <p:spPr>
          <a:xfrm>
            <a:off x="344250" y="3322050"/>
            <a:ext cx="4910100" cy="144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Un progetto per la prevenzione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/>
              <a:t>della guida in stato di alterazione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COSA</a:t>
            </a:r>
            <a:endParaRPr/>
          </a:p>
        </p:txBody>
      </p:sp>
      <p:sp>
        <p:nvSpPr>
          <p:cNvPr id="65" name="Google Shape;65;p2"/>
          <p:cNvSpPr txBox="1"/>
          <p:nvPr>
            <p:ph idx="1" type="body"/>
          </p:nvPr>
        </p:nvSpPr>
        <p:spPr>
          <a:xfrm>
            <a:off x="311700" y="929275"/>
            <a:ext cx="8520600" cy="40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“Pensaci!” è un PROGETTO finanziato dalla Presidenza del Consiglio dei Ministri 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Dipartimento per le politiche antidroga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SCOPO: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/>
              <a:t>Sensibilizzare</a:t>
            </a:r>
            <a:r>
              <a:rPr lang="en"/>
              <a:t> sul tema della PREVENZIONE della GUIDA in stato di ALTERAZIONE 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Focus: guida sotto l’effetto di alcol e/o droghe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/>
              <a:t>Contribuire alla diminuzione degli incidenti stradali</a:t>
            </a:r>
            <a:endParaRPr b="1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I dati ci dicono che per gli adolescenti la prima causa di morte sono gli INCIDENTI STRADALI (soprattutto per i maschi)</a:t>
            </a:r>
            <a:endParaRPr/>
          </a:p>
          <a:p>
            <a:pPr indent="0" lvl="0" marL="9144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en"/>
              <a:t>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https://www.who.int/maternal_child_adolescent/data/causes-death-adolescents/en/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CHI</a:t>
            </a:r>
            <a:endParaRPr/>
          </a:p>
        </p:txBody>
      </p:sp>
      <p:sp>
        <p:nvSpPr>
          <p:cNvPr id="71" name="Google Shape;71;p3"/>
          <p:cNvSpPr txBox="1"/>
          <p:nvPr>
            <p:ph idx="1" type="body"/>
          </p:nvPr>
        </p:nvSpPr>
        <p:spPr>
          <a:xfrm>
            <a:off x="311700" y="700675"/>
            <a:ext cx="8520600" cy="41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/>
              <a:t>Noi</a:t>
            </a:r>
            <a:r>
              <a:rPr lang="en"/>
              <a:t> siamo un </a:t>
            </a:r>
            <a:r>
              <a:rPr b="1" lang="en"/>
              <a:t>team di operatori </a:t>
            </a:r>
            <a:r>
              <a:rPr lang="en"/>
              <a:t>appartenenti a due cooperative triestine: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LA QUERCIA società cooperativa sociale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DUEMILAUNO agenzia sociale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Con </a:t>
            </a:r>
            <a:r>
              <a:rPr b="1" lang="en"/>
              <a:t>voi</a:t>
            </a:r>
            <a:r>
              <a:rPr lang="en"/>
              <a:t>, alcune </a:t>
            </a:r>
            <a:r>
              <a:rPr b="1" lang="en"/>
              <a:t>classi di due scuole superiori</a:t>
            </a:r>
            <a:r>
              <a:rPr lang="en"/>
              <a:t> di Trieste: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Liceo scientifico GALILEO GALILEI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Istituto Professionale LUIGI GALVANI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en"/>
              <a:t>Cerchiamo giovani motivati. Bene accetti se avete hobby e passioni da condividere o semplicemente voglia di mettervi in gioco su questa tematica che vi riguarda da vicino...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COME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/>
          </a:p>
        </p:txBody>
      </p:sp>
      <p:sp>
        <p:nvSpPr>
          <p:cNvPr id="77" name="Google Shape;77;p4"/>
          <p:cNvSpPr txBox="1"/>
          <p:nvPr>
            <p:ph idx="1" type="body"/>
          </p:nvPr>
        </p:nvSpPr>
        <p:spPr>
          <a:xfrm>
            <a:off x="311700" y="853075"/>
            <a:ext cx="8520600" cy="41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Tutto nasce da una domanda: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i="1" lang="en"/>
              <a:t>“Come possono GIOVANI e ADULTI lavorare INSIEME sulla prevenzione?”</a:t>
            </a:r>
            <a:r>
              <a:rPr lang="en"/>
              <a:t>		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b="1" lang="en"/>
              <a:t>Il nostro è un progetto dove VOI siete i PROTAGONISTI principali</a:t>
            </a:r>
            <a:r>
              <a:rPr lang="en"/>
              <a:t>, seguendo la metodologia della </a:t>
            </a:r>
            <a:r>
              <a:rPr b="1" lang="en"/>
              <a:t>PEER EDUCATION</a:t>
            </a:r>
            <a:r>
              <a:rPr lang="en"/>
              <a:t> (educazione tra pari).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Giovani in grado di PROMUOVERE la SALUTE FRA I COETANEI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Il peer educator si riconosce come una persona portatrice di valori, esperienze e senso di appartenenza a una comunità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COME</a:t>
            </a:r>
            <a:endParaRPr/>
          </a:p>
        </p:txBody>
      </p:sp>
      <p:sp>
        <p:nvSpPr>
          <p:cNvPr id="83" name="Google Shape;83;p5"/>
          <p:cNvSpPr txBox="1"/>
          <p:nvPr>
            <p:ph idx="1" type="body"/>
          </p:nvPr>
        </p:nvSpPr>
        <p:spPr>
          <a:xfrm>
            <a:off x="311700" y="652575"/>
            <a:ext cx="8520600" cy="42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Otterrete la qualifica di PEER EDUCATOR (educatore alla pari) seguendo un percorso che vi vedrà co-ideatori e co-costruttori di: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/>
              <a:t>Un prodotto di comunicazione</a:t>
            </a:r>
            <a:endParaRPr b="1"/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/>
              <a:t>Un evento</a:t>
            </a:r>
            <a:endParaRPr b="1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Ci aiuta</a:t>
            </a:r>
            <a:r>
              <a:rPr lang="en"/>
              <a:t> l’organizzatore di eventi e dj Michael Petronio, in arte B-Taste.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Il progetto prevede </a:t>
            </a:r>
            <a:r>
              <a:rPr b="1" lang="en"/>
              <a:t>11 incontri</a:t>
            </a:r>
            <a:endParaRPr b="1"/>
          </a:p>
          <a:p>
            <a:pPr indent="-342900" lvl="0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Attività ludiche</a:t>
            </a:r>
            <a:endParaRPr/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Seminari</a:t>
            </a:r>
            <a:endParaRPr/>
          </a:p>
          <a:p>
            <a:pPr indent="-317500" lvl="1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Incontri con il Dipartimento delle Dipendenze, Alcologia e ACI Automobile Club d’Italia</a:t>
            </a:r>
            <a:endParaRPr/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Workshop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QUANDO</a:t>
            </a:r>
            <a:endParaRPr/>
          </a:p>
        </p:txBody>
      </p:sp>
      <p:sp>
        <p:nvSpPr>
          <p:cNvPr id="89" name="Google Shape;89;p6"/>
          <p:cNvSpPr txBox="1"/>
          <p:nvPr>
            <p:ph idx="1" type="body"/>
          </p:nvPr>
        </p:nvSpPr>
        <p:spPr>
          <a:xfrm>
            <a:off x="311700" y="700675"/>
            <a:ext cx="8520600" cy="40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Il progetto si inserisce nei percorsi di alternanza scuola-lavoro per l’anno scolastico 2019-2020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Da novembre a Aprile</a:t>
            </a:r>
            <a:endParaRPr b="1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L’</a:t>
            </a:r>
            <a:r>
              <a:rPr b="1" lang="en"/>
              <a:t>evento</a:t>
            </a:r>
            <a:r>
              <a:rPr lang="en"/>
              <a:t> sarà a Maggio</a:t>
            </a:r>
            <a:endParaRPr b="1"/>
          </a:p>
          <a:p>
            <a:pPr indent="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Calendario: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6 incontri di formazione e 5 laboratori</a:t>
            </a:r>
            <a:r>
              <a:rPr lang="en"/>
              <a:t> = totale </a:t>
            </a:r>
            <a:r>
              <a:rPr b="1" lang="en"/>
              <a:t>11 incontri</a:t>
            </a:r>
            <a:endParaRPr b="1"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Con giochi di ruolo, dove potrete finalmente non prendere appunti!</a:t>
            </a:r>
            <a:endParaRPr/>
          </a:p>
          <a:p>
            <a:pPr indent="-3429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Incontri della durata di 2 ore</a:t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2750" y="484325"/>
            <a:ext cx="7237449" cy="4526926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7"/>
          <p:cNvSpPr txBox="1"/>
          <p:nvPr>
            <p:ph type="title"/>
          </p:nvPr>
        </p:nvSpPr>
        <p:spPr>
          <a:xfrm>
            <a:off x="-145500" y="2164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CALENDARIO</a:t>
            </a:r>
            <a:endParaRPr/>
          </a:p>
        </p:txBody>
      </p:sp>
      <p:sp>
        <p:nvSpPr>
          <p:cNvPr id="96" name="Google Shape;96;p7"/>
          <p:cNvSpPr txBox="1"/>
          <p:nvPr/>
        </p:nvSpPr>
        <p:spPr>
          <a:xfrm>
            <a:off x="2490300" y="484325"/>
            <a:ext cx="2081700" cy="2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/dicembre </a:t>
            </a:r>
            <a:r>
              <a:rPr b="0" i="0" lang="en" sz="18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2019</a:t>
            </a:r>
            <a:endParaRPr b="0" i="0" sz="18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PERCHÉ?</a:t>
            </a:r>
            <a:endParaRPr/>
          </a:p>
        </p:txBody>
      </p:sp>
      <p:sp>
        <p:nvSpPr>
          <p:cNvPr id="102" name="Google Shape;102;p8"/>
          <p:cNvSpPr txBox="1"/>
          <p:nvPr>
            <p:ph idx="1" type="body"/>
          </p:nvPr>
        </p:nvSpPr>
        <p:spPr>
          <a:xfrm>
            <a:off x="311700" y="776875"/>
            <a:ext cx="8520600" cy="41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Per poter esprimere la propria OPINIONE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Perché questo NON è un corso di educazione stradale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Per mettersi in GIOCO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Per vedere come un’IDEA prende forma e diventa qualcosa di concreto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Per esprimere le vostre POTENZIALIT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À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Per sapere qualcosa di più su come ALCOL e DROGHE interagiscono con il nostro corpo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Per scoprire come si organizza un grande EVENTO con la partecipazione di centinaia di persone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en"/>
              <a:t>Per questi e per mille altri motivi… Vieni a far parte del team di </a:t>
            </a:r>
            <a:r>
              <a:rPr lang="en" u="sng">
                <a:solidFill>
                  <a:schemeClr val="hlink"/>
                </a:solidFill>
                <a:hlinkClick r:id="rId3"/>
              </a:rPr>
              <a:t>Pensaci</a:t>
            </a:r>
            <a:r>
              <a:rPr lang="en"/>
              <a:t>!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I NOSTRI CONTATTI</a:t>
            </a:r>
            <a:endParaRPr/>
          </a:p>
        </p:txBody>
      </p:sp>
      <p:sp>
        <p:nvSpPr>
          <p:cNvPr id="108" name="Google Shape;108;p9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www.progettopensaci.it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progettopensaci@gmail.com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Whatsapp: 	+39 340 669 7317 Sara Bidinost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			+39 347 465 7532 Elena Bernardini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Facebook: </a:t>
            </a:r>
            <a:r>
              <a:rPr lang="en" u="sng">
                <a:solidFill>
                  <a:schemeClr val="hlink"/>
                </a:solidFill>
                <a:hlinkClick r:id="rId5"/>
              </a:rPr>
              <a:t>Progetto Pensaci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Instagram: </a:t>
            </a:r>
            <a:r>
              <a:rPr lang="en" u="sng">
                <a:solidFill>
                  <a:schemeClr val="hlink"/>
                </a:solidFill>
                <a:hlinkClick r:id="rId6"/>
              </a:rPr>
              <a:t>progettopensaci.trieste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					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				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			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		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